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E0FBFF3-0A14-4E32-8388-0767153E1409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AD2BA77-3D88-44A9-83EF-79294E3E6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Наглядное пособие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smtClean="0"/>
              <a:t>Экология в игре и игрушках»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149080"/>
            <a:ext cx="6840760" cy="1111542"/>
          </a:xfrm>
        </p:spPr>
        <p:txBody>
          <a:bodyPr/>
          <a:lstStyle/>
          <a:p>
            <a:r>
              <a:rPr lang="ru-RU" dirty="0" smtClean="0"/>
              <a:t>Изготовлено воспитателем </a:t>
            </a:r>
            <a:r>
              <a:rPr lang="ru-RU" dirty="0" smtClean="0"/>
              <a:t>первой </a:t>
            </a:r>
            <a:r>
              <a:rPr lang="ru-RU" dirty="0" smtClean="0"/>
              <a:t>категории </a:t>
            </a:r>
          </a:p>
          <a:p>
            <a:r>
              <a:rPr lang="ru-RU" dirty="0" err="1" smtClean="0"/>
              <a:t>Потетениной</a:t>
            </a:r>
            <a:r>
              <a:rPr lang="ru-RU" dirty="0" smtClean="0"/>
              <a:t> Н.В.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7520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Дети с большим удовольствием принимают участие в игровой деятельности по данному пособию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2060848"/>
            <a:ext cx="4745501" cy="3559126"/>
          </a:xfrm>
        </p:spPr>
      </p:pic>
    </p:spTree>
    <p:extLst>
      <p:ext uri="{BB962C8B-B14F-4D97-AF65-F5344CB8AC3E}">
        <p14:creationId xmlns:p14="http://schemas.microsoft.com/office/powerpoint/2010/main" xmlns="" val="2582192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/>
          <a:lstStyle/>
          <a:p>
            <a:r>
              <a:rPr lang="ru-RU" dirty="0" smtClean="0"/>
              <a:t>Это </a:t>
            </a:r>
            <a:r>
              <a:rPr lang="ru-RU" dirty="0" smtClean="0"/>
              <a:t>«</a:t>
            </a:r>
            <a:r>
              <a:rPr lang="ru-RU" dirty="0" smtClean="0"/>
              <a:t>волшебная» книга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9816" y="2119313"/>
            <a:ext cx="4803731" cy="3603625"/>
          </a:xfrm>
        </p:spPr>
      </p:pic>
    </p:spTree>
    <p:extLst>
      <p:ext uri="{BB962C8B-B14F-4D97-AF65-F5344CB8AC3E}">
        <p14:creationId xmlns:p14="http://schemas.microsoft.com/office/powerpoint/2010/main" xmlns="" val="602200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страница:  </a:t>
            </a:r>
            <a:r>
              <a:rPr lang="ru-RU" dirty="0" smtClean="0"/>
              <a:t>Север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9816" y="2119313"/>
            <a:ext cx="4803731" cy="3603625"/>
          </a:xfrm>
        </p:spPr>
      </p:pic>
    </p:spTree>
    <p:extLst>
      <p:ext uri="{BB962C8B-B14F-4D97-AF65-F5344CB8AC3E}">
        <p14:creationId xmlns:p14="http://schemas.microsoft.com/office/powerpoint/2010/main" xmlns="" val="2349949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страница:  </a:t>
            </a:r>
            <a:r>
              <a:rPr lang="ru-RU" dirty="0"/>
              <a:t>А</a:t>
            </a:r>
            <a:r>
              <a:rPr lang="ru-RU" dirty="0" smtClean="0"/>
              <a:t>фрика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871845" y="1384739"/>
            <a:ext cx="3615748" cy="4823949"/>
          </a:xfrm>
        </p:spPr>
      </p:pic>
    </p:spTree>
    <p:extLst>
      <p:ext uri="{BB962C8B-B14F-4D97-AF65-F5344CB8AC3E}">
        <p14:creationId xmlns:p14="http://schemas.microsoft.com/office/powerpoint/2010/main" xmlns="" val="2444873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Следующая страница: </a:t>
            </a:r>
            <a:r>
              <a:rPr lang="ru-RU" dirty="0" smtClean="0"/>
              <a:t>Лес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9816" y="2119313"/>
            <a:ext cx="4803731" cy="3603625"/>
          </a:xfrm>
        </p:spPr>
      </p:pic>
    </p:spTree>
    <p:extLst>
      <p:ext uri="{BB962C8B-B14F-4D97-AF65-F5344CB8AC3E}">
        <p14:creationId xmlns:p14="http://schemas.microsoft.com/office/powerpoint/2010/main" xmlns="" val="3171027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 для животных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9816" y="2119313"/>
            <a:ext cx="4803731" cy="3603625"/>
          </a:xfrm>
        </p:spPr>
      </p:pic>
    </p:spTree>
    <p:extLst>
      <p:ext uri="{BB962C8B-B14F-4D97-AF65-F5344CB8AC3E}">
        <p14:creationId xmlns:p14="http://schemas.microsoft.com/office/powerpoint/2010/main" xmlns="" val="1548018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r>
              <a:rPr lang="ru-RU" dirty="0" smtClean="0"/>
              <a:t>орская </a:t>
            </a:r>
            <a:r>
              <a:rPr lang="ru-RU" dirty="0" smtClean="0"/>
              <a:t>тема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9816" y="2119313"/>
            <a:ext cx="4803731" cy="3603625"/>
          </a:xfrm>
        </p:spPr>
      </p:pic>
    </p:spTree>
    <p:extLst>
      <p:ext uri="{BB962C8B-B14F-4D97-AF65-F5344CB8AC3E}">
        <p14:creationId xmlns:p14="http://schemas.microsoft.com/office/powerpoint/2010/main" xmlns="" val="4060792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Лесная полянка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9816" y="2119313"/>
            <a:ext cx="4803731" cy="3603625"/>
          </a:xfrm>
        </p:spPr>
      </p:pic>
    </p:spTree>
    <p:extLst>
      <p:ext uri="{BB962C8B-B14F-4D97-AF65-F5344CB8AC3E}">
        <p14:creationId xmlns:p14="http://schemas.microsoft.com/office/powerpoint/2010/main" xmlns="" val="3707891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Каждая страничка оснащена </a:t>
            </a:r>
            <a:r>
              <a:rPr lang="ru-RU" dirty="0" smtClean="0"/>
              <a:t>кармашком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9816" y="2119313"/>
            <a:ext cx="4803731" cy="3603625"/>
          </a:xfrm>
        </p:spPr>
      </p:pic>
    </p:spTree>
    <p:extLst>
      <p:ext uri="{BB962C8B-B14F-4D97-AF65-F5344CB8AC3E}">
        <p14:creationId xmlns:p14="http://schemas.microsoft.com/office/powerpoint/2010/main" xmlns="" val="1807262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Tm="12000">
        <p:fade/>
      </p:transition>
    </mc:Choice>
    <mc:Fallback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57</TotalTime>
  <Words>49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Кнопка</vt:lpstr>
      <vt:lpstr>Наглядное пособие «Экология в игре и игрушках»</vt:lpstr>
      <vt:lpstr>Это «волшебная» книга</vt:lpstr>
      <vt:lpstr>Первая страница:  Север</vt:lpstr>
      <vt:lpstr>Вторая страница:  Африка</vt:lpstr>
      <vt:lpstr>Следующая страница: Лес</vt:lpstr>
      <vt:lpstr>Дом для животных</vt:lpstr>
      <vt:lpstr>Морская тема</vt:lpstr>
      <vt:lpstr>Лесная полянка</vt:lpstr>
      <vt:lpstr>Каждая страничка оснащена кармашком</vt:lpstr>
      <vt:lpstr>Дети с большим удовольствием принимают участие в игровой деятельности по данному пособию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Наглядное пособие</dc:title>
  <dc:creator>usver</dc:creator>
  <cp:lastModifiedBy>зоя</cp:lastModifiedBy>
  <cp:revision>8</cp:revision>
  <dcterms:created xsi:type="dcterms:W3CDTF">2017-11-09T16:03:27Z</dcterms:created>
  <dcterms:modified xsi:type="dcterms:W3CDTF">2024-03-01T08:06:20Z</dcterms:modified>
</cp:coreProperties>
</file>