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F298-3DB0-4266-BE49-4A6612D0C0F3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8CDC7-3F06-49D9-B005-85DD4312E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F298-3DB0-4266-BE49-4A6612D0C0F3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8CDC7-3F06-49D9-B005-85DD4312E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F298-3DB0-4266-BE49-4A6612D0C0F3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8CDC7-3F06-49D9-B005-85DD4312E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F298-3DB0-4266-BE49-4A6612D0C0F3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8CDC7-3F06-49D9-B005-85DD4312E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F298-3DB0-4266-BE49-4A6612D0C0F3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8CDC7-3F06-49D9-B005-85DD4312E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F298-3DB0-4266-BE49-4A6612D0C0F3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8CDC7-3F06-49D9-B005-85DD4312E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F298-3DB0-4266-BE49-4A6612D0C0F3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8CDC7-3F06-49D9-B005-85DD4312E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F298-3DB0-4266-BE49-4A6612D0C0F3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8CDC7-3F06-49D9-B005-85DD4312E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F298-3DB0-4266-BE49-4A6612D0C0F3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8CDC7-3F06-49D9-B005-85DD4312E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F298-3DB0-4266-BE49-4A6612D0C0F3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8CDC7-3F06-49D9-B005-85DD4312E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F298-3DB0-4266-BE49-4A6612D0C0F3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8CDC7-3F06-49D9-B005-85DD4312E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DF298-3DB0-4266-BE49-4A6612D0C0F3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8CDC7-3F06-49D9-B005-85DD4312E8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epo_mbou_11@mosreg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nplus.com/files/resources/original/5ae8a884bbd581631cd246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69"/>
            <a:ext cx="9181356" cy="685263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43608" y="188640"/>
            <a:ext cx="69127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9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УПРАВЛЕНИЕ ОБРАЗОВАНИЯ</a:t>
            </a:r>
            <a:endParaRPr lang="ru-RU" sz="900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9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СЕРГИЕВО-ПОСАДСКОГО ГОРОДСКОГО ОКРУГА</a:t>
            </a:r>
            <a:endParaRPr lang="ru-RU" sz="900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9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МОСКОВСКОЙ ОБЛАСТИ</a:t>
            </a:r>
            <a:endParaRPr lang="ru-RU" sz="900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9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Муниципальное бюджетное общеобразовательное учреждение «Средняя общеобразовательная школа № 11»</a:t>
            </a:r>
            <a:endParaRPr lang="ru-RU" sz="900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900" dirty="0" smtClean="0">
                <a:solidFill>
                  <a:srgbClr val="7030A0"/>
                </a:solidFill>
                <a:latin typeface="Times New Roman"/>
                <a:ea typeface="Times New Roman"/>
              </a:rPr>
              <a:t>141301, Московская область, г.Сергиев Посад, ул.Дружбы, 5 «А»</a:t>
            </a:r>
          </a:p>
          <a:p>
            <a:pPr algn="ctr">
              <a:spcAft>
                <a:spcPts val="0"/>
              </a:spcAft>
            </a:pPr>
            <a:r>
              <a:rPr lang="ru-RU" sz="900" dirty="0" smtClean="0">
                <a:solidFill>
                  <a:srgbClr val="7030A0"/>
                </a:solidFill>
                <a:latin typeface="Times New Roman"/>
                <a:ea typeface="Times New Roman"/>
              </a:rPr>
              <a:t>тел./факс 8(496) 542-05-29; </a:t>
            </a:r>
            <a:r>
              <a:rPr lang="en-US" sz="900" dirty="0" smtClean="0">
                <a:solidFill>
                  <a:srgbClr val="7030A0"/>
                </a:solidFill>
                <a:latin typeface="Times New Roman"/>
                <a:ea typeface="Times New Roman"/>
              </a:rPr>
              <a:t>E</a:t>
            </a:r>
            <a:r>
              <a:rPr lang="ru-RU" sz="900" dirty="0" smtClean="0">
                <a:solidFill>
                  <a:srgbClr val="7030A0"/>
                </a:solidFill>
                <a:latin typeface="Times New Roman"/>
                <a:ea typeface="Times New Roman"/>
              </a:rPr>
              <a:t>-</a:t>
            </a:r>
            <a:r>
              <a:rPr lang="en-US" sz="900" dirty="0" smtClean="0">
                <a:solidFill>
                  <a:srgbClr val="7030A0"/>
                </a:solidFill>
                <a:latin typeface="Times New Roman"/>
                <a:ea typeface="Times New Roman"/>
              </a:rPr>
              <a:t>mail</a:t>
            </a:r>
            <a:r>
              <a:rPr lang="ru-RU" sz="900" dirty="0" smtClean="0">
                <a:solidFill>
                  <a:srgbClr val="7030A0"/>
                </a:solidFill>
                <a:latin typeface="Times New Roman"/>
                <a:ea typeface="Times New Roman"/>
              </a:rPr>
              <a:t>:  </a:t>
            </a:r>
            <a:r>
              <a:rPr lang="en-US" sz="900" u="sng" dirty="0" err="1" smtClean="0">
                <a:solidFill>
                  <a:srgbClr val="7030A0"/>
                </a:solidFill>
                <a:latin typeface="Times New Roman"/>
                <a:ea typeface="Times New Roman"/>
                <a:hlinkClick r:id="rId3"/>
              </a:rPr>
              <a:t>sepo</a:t>
            </a:r>
            <a:r>
              <a:rPr lang="ru-RU" sz="900" u="sng" dirty="0" smtClean="0">
                <a:solidFill>
                  <a:srgbClr val="7030A0"/>
                </a:solidFill>
                <a:latin typeface="Times New Roman"/>
                <a:ea typeface="Times New Roman"/>
                <a:hlinkClick r:id="rId3"/>
              </a:rPr>
              <a:t>_</a:t>
            </a:r>
            <a:r>
              <a:rPr lang="en-US" sz="900" u="sng" dirty="0" err="1" smtClean="0">
                <a:solidFill>
                  <a:srgbClr val="7030A0"/>
                </a:solidFill>
                <a:latin typeface="Times New Roman"/>
                <a:ea typeface="Times New Roman"/>
                <a:hlinkClick r:id="rId3"/>
              </a:rPr>
              <a:t>mbou</a:t>
            </a:r>
            <a:r>
              <a:rPr lang="ru-RU" sz="900" u="sng" dirty="0" smtClean="0">
                <a:solidFill>
                  <a:srgbClr val="7030A0"/>
                </a:solidFill>
                <a:latin typeface="Times New Roman"/>
                <a:ea typeface="Times New Roman"/>
                <a:hlinkClick r:id="rId3"/>
              </a:rPr>
              <a:t>_11@</a:t>
            </a:r>
            <a:r>
              <a:rPr lang="en-US" sz="900" u="sng" dirty="0" err="1" smtClean="0">
                <a:solidFill>
                  <a:srgbClr val="7030A0"/>
                </a:solidFill>
                <a:latin typeface="Times New Roman"/>
                <a:ea typeface="Times New Roman"/>
                <a:hlinkClick r:id="rId3"/>
              </a:rPr>
              <a:t>mosreg</a:t>
            </a:r>
            <a:r>
              <a:rPr lang="ru-RU" sz="900" u="sng" dirty="0" smtClean="0">
                <a:solidFill>
                  <a:srgbClr val="7030A0"/>
                </a:solidFill>
                <a:latin typeface="Times New Roman"/>
                <a:ea typeface="Times New Roman"/>
                <a:hlinkClick r:id="rId3"/>
              </a:rPr>
              <a:t>.</a:t>
            </a:r>
            <a:r>
              <a:rPr lang="en-US" sz="900" u="sng" dirty="0" err="1" smtClean="0">
                <a:solidFill>
                  <a:srgbClr val="7030A0"/>
                </a:solidFill>
                <a:latin typeface="Times New Roman"/>
                <a:ea typeface="Times New Roman"/>
                <a:hlinkClick r:id="rId3"/>
              </a:rPr>
              <a:t>ru</a:t>
            </a:r>
            <a:endParaRPr lang="ru-RU" sz="900" dirty="0" smtClean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900" dirty="0" smtClean="0">
                <a:solidFill>
                  <a:srgbClr val="7030A0"/>
                </a:solidFill>
                <a:latin typeface="Times New Roman"/>
                <a:ea typeface="Times New Roman"/>
              </a:rPr>
              <a:t>структурные подразделения</a:t>
            </a:r>
          </a:p>
          <a:p>
            <a:pPr algn="ctr">
              <a:spcAft>
                <a:spcPts val="0"/>
              </a:spcAft>
            </a:pPr>
            <a:r>
              <a:rPr lang="ru-RU" sz="900" dirty="0" smtClean="0">
                <a:solidFill>
                  <a:srgbClr val="7030A0"/>
                </a:solidFill>
                <a:latin typeface="Times New Roman"/>
                <a:ea typeface="Times New Roman"/>
              </a:rPr>
              <a:t>141343, Московская область, Сергиево-Посадский г.о., д.Самотовино, д.59, тел. 541-71-60</a:t>
            </a:r>
          </a:p>
          <a:p>
            <a:pPr algn="ctr">
              <a:spcAft>
                <a:spcPts val="0"/>
              </a:spcAft>
            </a:pPr>
            <a:r>
              <a:rPr lang="ru-RU" sz="900" dirty="0" smtClean="0">
                <a:solidFill>
                  <a:srgbClr val="7030A0"/>
                </a:solidFill>
                <a:latin typeface="Times New Roman"/>
                <a:ea typeface="Times New Roman"/>
              </a:rPr>
              <a:t>141343, Московская область, Сергиево-Посадский г.о., д.Самотовино, д.51 (дошкольное отделение); тел. 541-74-80</a:t>
            </a:r>
          </a:p>
          <a:p>
            <a:pPr algn="ctr">
              <a:spcAft>
                <a:spcPts val="0"/>
              </a:spcAft>
            </a:pPr>
            <a:r>
              <a:rPr lang="ru-RU" sz="900" dirty="0" smtClean="0">
                <a:solidFill>
                  <a:srgbClr val="7030A0"/>
                </a:solidFill>
                <a:latin typeface="Times New Roman"/>
                <a:ea typeface="Times New Roman"/>
              </a:rPr>
              <a:t>141367, Московская область, Сергиево-Посадский г.о., </a:t>
            </a:r>
            <a:r>
              <a:rPr lang="ru-RU" sz="900" dirty="0" err="1" smtClean="0">
                <a:solidFill>
                  <a:srgbClr val="7030A0"/>
                </a:solidFill>
                <a:latin typeface="Times New Roman"/>
                <a:ea typeface="Times New Roman"/>
              </a:rPr>
              <a:t>пос.Загорские</a:t>
            </a:r>
            <a:r>
              <a:rPr lang="ru-RU" sz="900" dirty="0" smtClean="0">
                <a:solidFill>
                  <a:srgbClr val="7030A0"/>
                </a:solidFill>
                <a:latin typeface="Times New Roman"/>
                <a:ea typeface="Times New Roman"/>
              </a:rPr>
              <a:t> дали, д.9а,  тел. 548-35-48</a:t>
            </a:r>
          </a:p>
          <a:p>
            <a:pPr algn="ctr">
              <a:spcAft>
                <a:spcPts val="0"/>
              </a:spcAft>
            </a:pPr>
            <a:r>
              <a:rPr lang="ru-RU" sz="900" dirty="0" smtClean="0">
                <a:solidFill>
                  <a:srgbClr val="7030A0"/>
                </a:solidFill>
                <a:latin typeface="Times New Roman"/>
                <a:ea typeface="Times New Roman"/>
              </a:rPr>
              <a:t>141301, Московская область, Сергиево-Посадский г.о., г.Сергиев Посад,</a:t>
            </a:r>
          </a:p>
          <a:p>
            <a:pPr algn="ctr">
              <a:spcAft>
                <a:spcPts val="0"/>
              </a:spcAft>
            </a:pPr>
            <a:r>
              <a:rPr lang="ru-RU" sz="900" dirty="0" smtClean="0">
                <a:solidFill>
                  <a:srgbClr val="7030A0"/>
                </a:solidFill>
                <a:latin typeface="Times New Roman"/>
                <a:ea typeface="Times New Roman"/>
              </a:rPr>
              <a:t>дошкольное отделение:  ул.Дружбы, д.10б,   тел. 542-03-73</a:t>
            </a:r>
          </a:p>
          <a:p>
            <a:pPr algn="ctr">
              <a:spcAft>
                <a:spcPts val="0"/>
              </a:spcAft>
            </a:pPr>
            <a:r>
              <a:rPr lang="ru-RU" sz="900" dirty="0" err="1" smtClean="0">
                <a:solidFill>
                  <a:srgbClr val="7030A0"/>
                </a:solidFill>
                <a:latin typeface="Times New Roman"/>
                <a:ea typeface="Times New Roman"/>
              </a:rPr>
              <a:t>Новоугличское</a:t>
            </a:r>
            <a:r>
              <a:rPr lang="ru-RU" sz="900" dirty="0" smtClean="0">
                <a:solidFill>
                  <a:srgbClr val="7030A0"/>
                </a:solidFill>
                <a:latin typeface="Times New Roman"/>
                <a:ea typeface="Times New Roman"/>
              </a:rPr>
              <a:t> шоссе, д.72,  тел. 542-07-09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15616" y="2564904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«БЕРЕЖЕМ ЗДОРОВЬЕ С ДЕТСТВА  </a:t>
            </a:r>
          </a:p>
          <a:p>
            <a:pPr algn="ctr"/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ИЛИ 10 ЗАПОВЕДЕЙ ЗДОРОВЬЯ»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https://189131.selcdn.ru/leonardo/uploadsForSiteId/200049/texteditor/684d6ae1-bfd2-4858-a06c-07c08c90e830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077072"/>
            <a:ext cx="712879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547664" y="2204864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КОНСУЛЬТАЦИЯ ДЛЯ РОДИТЕЛЕЙ  (ЗАКОННЫХПРЕДСТАВИТЕЛЕЙ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860032" y="3573016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rgbClr val="7030A0"/>
                </a:solidFill>
              </a:rPr>
              <a:t>Разработала воспитатель </a:t>
            </a:r>
            <a:r>
              <a:rPr lang="ru-RU" dirty="0" err="1" smtClean="0">
                <a:solidFill>
                  <a:srgbClr val="7030A0"/>
                </a:solidFill>
              </a:rPr>
              <a:t>Потетенина</a:t>
            </a:r>
            <a:r>
              <a:rPr lang="ru-RU" dirty="0" smtClean="0">
                <a:solidFill>
                  <a:srgbClr val="7030A0"/>
                </a:solidFill>
              </a:rPr>
              <a:t> Н.В.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nplus.com/files/resources/original/5ae8a884bbd581631cd246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21"/>
            <a:ext cx="9144000" cy="6721631"/>
          </a:xfrm>
          <a:prstGeom prst="rect">
            <a:avLst/>
          </a:prstGeom>
          <a:noFill/>
        </p:spPr>
      </p:pic>
      <p:pic>
        <p:nvPicPr>
          <p:cNvPr id="5122" name="Picture 2" descr="https://sun9-2.userapi.com/oPvdgHY7eVK7zxCNynYQPIdIV6NbPhem43gAlQ/c9qNI1LM8Ss.jpg"/>
          <p:cNvPicPr>
            <a:picLocks noChangeAspect="1" noChangeArrowheads="1"/>
          </p:cNvPicPr>
          <p:nvPr/>
        </p:nvPicPr>
        <p:blipFill>
          <a:blip r:embed="rId3" cstate="print"/>
          <a:srcRect l="8917" t="6300" r="8845" b="18634"/>
          <a:stretch>
            <a:fillRect/>
          </a:stretch>
        </p:blipFill>
        <p:spPr bwMode="auto">
          <a:xfrm>
            <a:off x="1763688" y="162010"/>
            <a:ext cx="6480720" cy="6507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nplus.com/files/resources/original/5ae8a884bbd581631cd246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82978" cy="6858000"/>
          </a:xfrm>
          <a:prstGeom prst="rect">
            <a:avLst/>
          </a:prstGeom>
          <a:noFill/>
        </p:spPr>
      </p:pic>
      <p:pic>
        <p:nvPicPr>
          <p:cNvPr id="4098" name="Picture 2" descr="https://sun9-29.userapi.com/fXN-m3kJYlxYdDkncu_eR--_n3Yw2B1HN7FDxw/GlDhUaA_CDg.jpg"/>
          <p:cNvPicPr>
            <a:picLocks noChangeAspect="1" noChangeArrowheads="1"/>
          </p:cNvPicPr>
          <p:nvPr/>
        </p:nvPicPr>
        <p:blipFill>
          <a:blip r:embed="rId3" cstate="print"/>
          <a:srcRect l="8256" t="5728" r="7525" b="6773"/>
          <a:stretch>
            <a:fillRect/>
          </a:stretch>
        </p:blipFill>
        <p:spPr bwMode="auto">
          <a:xfrm>
            <a:off x="1331640" y="188640"/>
            <a:ext cx="6696744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nplus.com/files/resources/original/5ae8a884bbd581631cd246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 descr="https://sun9-33.userapi.com/nUwhp9vKd7qSZRwkoyLw9z2w-QTibDBUyo9oSA/uKgbX0DrE3g.jpg"/>
          <p:cNvPicPr>
            <a:picLocks noChangeAspect="1" noChangeArrowheads="1"/>
          </p:cNvPicPr>
          <p:nvPr/>
        </p:nvPicPr>
        <p:blipFill>
          <a:blip r:embed="rId3" cstate="print"/>
          <a:srcRect l="8176" t="5776" r="7725" b="5102"/>
          <a:stretch>
            <a:fillRect/>
          </a:stretch>
        </p:blipFill>
        <p:spPr bwMode="auto">
          <a:xfrm>
            <a:off x="1619672" y="116632"/>
            <a:ext cx="6048672" cy="6741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nplus.com/files/resources/original/5ae8a884bbd581631cd246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82979" cy="6858000"/>
          </a:xfrm>
          <a:prstGeom prst="rect">
            <a:avLst/>
          </a:prstGeom>
          <a:noFill/>
        </p:spPr>
      </p:pic>
      <p:pic>
        <p:nvPicPr>
          <p:cNvPr id="6146" name="Picture 2" descr="https://sun9-13.userapi.com/wWRYd1WSDjIHUZWA4mLygDs5VjcvhNGEKXBWbg/QlNdJLOIFXQ.jpg"/>
          <p:cNvPicPr>
            <a:picLocks noChangeAspect="1" noChangeArrowheads="1"/>
          </p:cNvPicPr>
          <p:nvPr/>
        </p:nvPicPr>
        <p:blipFill>
          <a:blip r:embed="rId3" cstate="print"/>
          <a:srcRect l="8917" t="5600" r="8845" b="7601"/>
          <a:stretch>
            <a:fillRect/>
          </a:stretch>
        </p:blipFill>
        <p:spPr bwMode="auto">
          <a:xfrm>
            <a:off x="1907704" y="188640"/>
            <a:ext cx="5616624" cy="6549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nplus.com/files/resources/original/5ae8a884bbd581631cd246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8620"/>
            <a:ext cx="9144001" cy="6849380"/>
          </a:xfrm>
          <a:prstGeom prst="rect">
            <a:avLst/>
          </a:prstGeom>
          <a:noFill/>
        </p:spPr>
      </p:pic>
      <p:pic>
        <p:nvPicPr>
          <p:cNvPr id="7174" name="Picture 6" descr="https://sun9-27.userapi.com/gTjbqJgOxmMrM0HZ5anIAgmbMDsFrANh5892Gw/nSrzJVYv0iQ.jpg"/>
          <p:cNvPicPr>
            <a:picLocks noChangeAspect="1" noChangeArrowheads="1"/>
          </p:cNvPicPr>
          <p:nvPr/>
        </p:nvPicPr>
        <p:blipFill>
          <a:blip r:embed="rId3" cstate="print"/>
          <a:srcRect l="8917" t="6300" r="6864" b="5501"/>
          <a:stretch>
            <a:fillRect/>
          </a:stretch>
        </p:blipFill>
        <p:spPr bwMode="auto">
          <a:xfrm>
            <a:off x="1547664" y="188640"/>
            <a:ext cx="5976664" cy="66204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151</Words>
  <Application>Microsoft Office PowerPoint</Application>
  <PresentationFormat>Экран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зоя</dc:creator>
  <cp:lastModifiedBy>зоя</cp:lastModifiedBy>
  <cp:revision>9</cp:revision>
  <dcterms:created xsi:type="dcterms:W3CDTF">2020-11-12T13:06:09Z</dcterms:created>
  <dcterms:modified xsi:type="dcterms:W3CDTF">2025-01-10T14:01:28Z</dcterms:modified>
</cp:coreProperties>
</file>