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3E3CD-FD30-4F2C-9E6E-2A49DD85520B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729C2-E2B3-4902-8AA8-DA14AA7C9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184A5-B393-401A-8915-9BEE6B8E7AFA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536AA-9D66-4476-8E9C-7D3E53F75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90013-02A6-488E-A88E-1F98E4917BDA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36EB1-DDB7-455E-A305-4B127A2FE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DDD46-19D4-49AF-860C-126022024D3F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04042-8553-45A6-98BA-471603D62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3F5E-F60B-442F-8936-CBB0A7CBEAFE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3582-5155-4F90-85C7-CA93260E3A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49A71-C8A8-40E4-9024-93CBFC3DD386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1902E-E1CB-43D0-A2E8-0D7446DB5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DDAD0-6443-43CA-B379-252635791CB1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D86BA-D116-46A2-96FC-72F5CA574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628A8-470B-4A6D-8A26-976942C41126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1FE1C-3541-4B50-8C8C-04CB73B42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1FAE0-5C77-401D-9C19-DBAC87147127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289A2-378F-41EA-9FA0-B3F60C768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5FA1D-B106-407D-B4BA-73DF89D12D88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155B1-48DD-4836-A67D-C6CD9CCF1D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A11BA-75FD-4D21-BF59-D3DC0C211486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3D41F-C555-4BB3-9AD9-A7433FBE20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CB95BA-0EBC-456E-83D4-0E468C12F18B}" type="datetimeFigureOut">
              <a:rPr lang="ru-RU"/>
              <a:pPr>
                <a:defRPr/>
              </a:pPr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8CBBA9-C433-4BC1-BFD0-91B45564F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epo_mbou_11@mosreg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2" descr="https://funart.pro/uploads/posts/2020-04/1586535498_23-p-uchebnie-foni-dlya-detei-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Рисунок 5" descr="https://sun9-25.userapi.com/c623900/v623900869/e5b22/lfwRDpLFJSA.jpg"/>
          <p:cNvPicPr>
            <a:picLocks noChangeAspect="1" noChangeArrowheads="1"/>
          </p:cNvPicPr>
          <p:nvPr/>
        </p:nvPicPr>
        <p:blipFill>
          <a:blip r:embed="rId3" cstate="print"/>
          <a:srcRect l="6370" t="5731" r="3172" b="15511"/>
          <a:stretch>
            <a:fillRect/>
          </a:stretch>
        </p:blipFill>
        <p:spPr bwMode="auto">
          <a:xfrm>
            <a:off x="1547664" y="2060848"/>
            <a:ext cx="450599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1"/>
          <p:cNvSpPr>
            <a:spLocks noChangeArrowheads="1"/>
          </p:cNvSpPr>
          <p:nvPr/>
        </p:nvSpPr>
        <p:spPr bwMode="auto">
          <a:xfrm>
            <a:off x="1691680" y="75080"/>
            <a:ext cx="6984776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9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УПРАВЛЕНИЕ ОБРАЗОВАНИЯ</a:t>
            </a:r>
            <a:endParaRPr lang="ru-RU" sz="9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СЕРГИЕВО-ПОСАДСКОГО ГОРОДСКОГО ОКРУГА</a:t>
            </a:r>
            <a:endParaRPr lang="ru-RU" sz="9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МОСКОВСКОЙ ОБЛАСТИ</a:t>
            </a:r>
            <a:endParaRPr lang="ru-RU" sz="9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Муниципальное бюджетное общеобразовательное учреждение «Средняя общеобразовательная школа № 11»</a:t>
            </a:r>
            <a:endParaRPr lang="ru-RU" sz="9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141301, Московская область, г.Сергиев Посад, ул.Дружбы, 5 «А»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тел./факс 8(496) 542-05-29; </a:t>
            </a:r>
            <a:r>
              <a:rPr lang="en-US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E</a:t>
            </a: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-</a:t>
            </a:r>
            <a:r>
              <a:rPr lang="en-US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mail</a:t>
            </a: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:  </a:t>
            </a:r>
            <a:r>
              <a:rPr lang="en-US" sz="900" u="sng" dirty="0" err="1" smtClean="0">
                <a:solidFill>
                  <a:srgbClr val="002060"/>
                </a:solidFill>
                <a:latin typeface="Times New Roman"/>
                <a:ea typeface="Times New Roman"/>
                <a:hlinkClick r:id="rId4"/>
              </a:rPr>
              <a:t>sepo</a:t>
            </a:r>
            <a:r>
              <a:rPr lang="ru-RU" sz="900" u="sng" dirty="0" smtClean="0">
                <a:solidFill>
                  <a:srgbClr val="002060"/>
                </a:solidFill>
                <a:latin typeface="Times New Roman"/>
                <a:ea typeface="Times New Roman"/>
                <a:hlinkClick r:id="rId4"/>
              </a:rPr>
              <a:t>_</a:t>
            </a:r>
            <a:r>
              <a:rPr lang="en-US" sz="900" u="sng" dirty="0" err="1" smtClean="0">
                <a:solidFill>
                  <a:srgbClr val="002060"/>
                </a:solidFill>
                <a:latin typeface="Times New Roman"/>
                <a:ea typeface="Times New Roman"/>
                <a:hlinkClick r:id="rId4"/>
              </a:rPr>
              <a:t>mbou</a:t>
            </a:r>
            <a:r>
              <a:rPr lang="ru-RU" sz="900" u="sng" dirty="0" smtClean="0">
                <a:solidFill>
                  <a:srgbClr val="002060"/>
                </a:solidFill>
                <a:latin typeface="Times New Roman"/>
                <a:ea typeface="Times New Roman"/>
                <a:hlinkClick r:id="rId4"/>
              </a:rPr>
              <a:t>_11@</a:t>
            </a:r>
            <a:r>
              <a:rPr lang="en-US" sz="900" u="sng" dirty="0" err="1" smtClean="0">
                <a:solidFill>
                  <a:srgbClr val="002060"/>
                </a:solidFill>
                <a:latin typeface="Times New Roman"/>
                <a:ea typeface="Times New Roman"/>
                <a:hlinkClick r:id="rId4"/>
              </a:rPr>
              <a:t>mosreg</a:t>
            </a:r>
            <a:r>
              <a:rPr lang="ru-RU" sz="900" u="sng" dirty="0" smtClean="0">
                <a:solidFill>
                  <a:srgbClr val="002060"/>
                </a:solidFill>
                <a:latin typeface="Times New Roman"/>
                <a:ea typeface="Times New Roman"/>
                <a:hlinkClick r:id="rId4"/>
              </a:rPr>
              <a:t>.</a:t>
            </a:r>
            <a:r>
              <a:rPr lang="en-US" sz="900" u="sng" dirty="0" err="1" smtClean="0">
                <a:solidFill>
                  <a:srgbClr val="002060"/>
                </a:solidFill>
                <a:latin typeface="Times New Roman"/>
                <a:ea typeface="Times New Roman"/>
                <a:hlinkClick r:id="rId4"/>
              </a:rPr>
              <a:t>ru</a:t>
            </a:r>
            <a:endParaRPr lang="ru-RU" sz="9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структурные подразделения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141343, Московская область, Сергиево-Посадский г.о., д.Самотовино, д.59, тел. 541-71-60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141343, Московская область, Сергиево-Посадский г.о., д.Самотовино, д.51 (дошкольное отделение); тел. 541-74-80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141367, Московская область, Сергиево-Посадский г.о., </a:t>
            </a:r>
            <a:r>
              <a:rPr lang="ru-RU" sz="900" dirty="0" err="1" smtClean="0">
                <a:solidFill>
                  <a:srgbClr val="002060"/>
                </a:solidFill>
                <a:latin typeface="Times New Roman"/>
                <a:ea typeface="Times New Roman"/>
              </a:rPr>
              <a:t>пос.Загорские</a:t>
            </a: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дали, д.9а,  тел. 548-35-48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141301, Московская область, Сергиево-Посадский г.о., г.Сергиев Посад,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дошкольное отделение:  ул.Дружбы, д.10б,   тел. 542-03-73</a:t>
            </a:r>
          </a:p>
          <a:p>
            <a:pPr algn="ctr">
              <a:spcAft>
                <a:spcPts val="0"/>
              </a:spcAft>
            </a:pPr>
            <a:r>
              <a:rPr lang="ru-RU" sz="900" dirty="0" err="1" smtClean="0">
                <a:solidFill>
                  <a:srgbClr val="002060"/>
                </a:solidFill>
                <a:latin typeface="Times New Roman"/>
                <a:ea typeface="Times New Roman"/>
              </a:rPr>
              <a:t>Новоугличское</a:t>
            </a:r>
            <a:r>
              <a:rPr lang="ru-RU" sz="9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шоссе, д.72,  тел. 542-07-09</a:t>
            </a:r>
          </a:p>
          <a:p>
            <a:pPr algn="ctr" eaLnBrk="0" hangingPunct="0"/>
            <a:endParaRPr lang="en-US" dirty="0">
              <a:ea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2420888"/>
            <a:ext cx="2520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Разработала</a:t>
            </a:r>
          </a:p>
          <a:p>
            <a:endParaRPr lang="ru-RU" dirty="0" smtClean="0">
              <a:solidFill>
                <a:srgbClr val="C00000"/>
              </a:solidFill>
              <a:latin typeface="Segoe Print" pitchFamily="2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 воспитатель</a:t>
            </a:r>
          </a:p>
          <a:p>
            <a:endParaRPr lang="ru-RU" dirty="0" smtClean="0">
              <a:solidFill>
                <a:srgbClr val="C00000"/>
              </a:solidFill>
              <a:latin typeface="Segoe Print" pitchFamily="2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Segoe Print" pitchFamily="2" charset="0"/>
              </a:rPr>
              <a:t>Потетенина</a:t>
            </a:r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 Н.В.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076" name="Picture 2" descr="https://avatars.mds.yandex.net/get-pdb/2265372/9b46465b-7d16-4452-8a62-6c891e430c11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8"/>
            <a:ext cx="9161463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Рисунок 6" descr="https://sun9-37.userapi.com/c623900/v623900869/e5b2a/fxSdQSZClR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0"/>
            <a:ext cx="6659562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100" name="Picture 2" descr="https://avatars.mds.yandex.net/get-pdb/2265372/9b46465b-7d16-4452-8a62-6c891e430c11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8"/>
            <a:ext cx="9161463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Рисунок 5" descr="https://sun9-73.userapi.com/c623900/v623900869/e5b32/B-eI3e0ECVU.jpg"/>
          <p:cNvPicPr>
            <a:picLocks noChangeAspect="1" noChangeArrowheads="1"/>
          </p:cNvPicPr>
          <p:nvPr/>
        </p:nvPicPr>
        <p:blipFill>
          <a:blip r:embed="rId3" cstate="print"/>
          <a:srcRect l="2681" t="1765" r="1289" b="4720"/>
          <a:stretch>
            <a:fillRect/>
          </a:stretch>
        </p:blipFill>
        <p:spPr bwMode="auto">
          <a:xfrm>
            <a:off x="2843213" y="0"/>
            <a:ext cx="6300787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124" name="Picture 2" descr="https://avatars.mds.yandex.net/get-pdb/2265372/9b46465b-7d16-4452-8a62-6c891e430c11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8"/>
            <a:ext cx="9161463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https://sun9-2.userapi.com/c623900/v623900869/e5b3a/6v5fs30bR-s.jpg"/>
          <p:cNvPicPr>
            <a:picLocks noChangeAspect="1" noChangeArrowheads="1"/>
          </p:cNvPicPr>
          <p:nvPr/>
        </p:nvPicPr>
        <p:blipFill>
          <a:blip r:embed="rId3" cstate="print"/>
          <a:srcRect l="1392" t="3937" r="2544" b="2548"/>
          <a:stretch>
            <a:fillRect/>
          </a:stretch>
        </p:blipFill>
        <p:spPr bwMode="auto">
          <a:xfrm>
            <a:off x="2916238" y="0"/>
            <a:ext cx="6227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6148" name="Picture 2" descr="https://avatars.mds.yandex.net/get-pdb/2265372/9b46465b-7d16-4452-8a62-6c891e430c11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8"/>
            <a:ext cx="9161463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5435600" y="1052513"/>
            <a:ext cx="185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150" name="Picture 2" descr="https://sun9-4.userapi.com/c623900/v623900869/e5b42/XlhxPapkcJ0.jpg"/>
          <p:cNvPicPr>
            <a:picLocks noChangeAspect="1" noChangeArrowheads="1"/>
          </p:cNvPicPr>
          <p:nvPr/>
        </p:nvPicPr>
        <p:blipFill>
          <a:blip r:embed="rId3" cstate="print"/>
          <a:srcRect l="2785" t="3563" b="1564"/>
          <a:stretch>
            <a:fillRect/>
          </a:stretch>
        </p:blipFill>
        <p:spPr bwMode="auto">
          <a:xfrm>
            <a:off x="3525838" y="0"/>
            <a:ext cx="56181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172" name="Picture 2" descr="https://avatars.mds.yandex.net/get-pdb/2265372/9b46465b-7d16-4452-8a62-6c891e430c11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8"/>
            <a:ext cx="9161463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137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зоя</dc:creator>
  <cp:lastModifiedBy>зоя</cp:lastModifiedBy>
  <cp:revision>6</cp:revision>
  <dcterms:created xsi:type="dcterms:W3CDTF">2020-11-12T09:50:06Z</dcterms:created>
  <dcterms:modified xsi:type="dcterms:W3CDTF">2025-01-10T14:03:15Z</dcterms:modified>
</cp:coreProperties>
</file>