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67" r:id="rId5"/>
    <p:sldId id="268" r:id="rId6"/>
    <p:sldId id="269" r:id="rId7"/>
    <p:sldId id="270" r:id="rId8"/>
    <p:sldId id="271" r:id="rId9"/>
    <p:sldId id="273" r:id="rId10"/>
    <p:sldId id="274" r:id="rId11"/>
    <p:sldId id="275" r:id="rId12"/>
    <p:sldId id="276" r:id="rId13"/>
    <p:sldId id="277" r:id="rId1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DA37D80-6434-44D0-A028-1B22A696006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EF35944-A0B8-4A1C-BCC3-3A07FF278983}" type="datetime1">
              <a:rPr lang="ru-RU" smtClean="0"/>
              <a:t>02.03.2025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02BA2C8-71FC-43D0-BD87-0547616971F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8AEC377-3A8A-4A87-9C1F-E326A8E87E43}" type="datetime1">
              <a:rPr lang="ru-RU" smtClean="0"/>
              <a:t>02.03.2025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6539446-6953-447E-A4E3-E7CFBF87004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6539446-6953-447E-A4E3-E7CFBF870046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387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6539446-6953-447E-A4E3-E7CFBF870046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87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6539446-6953-447E-A4E3-E7CFBF870046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6770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ода3"/>
          <p:cNvSpPr/>
          <p:nvPr/>
        </p:nvSpPr>
        <p:spPr bwMode="gray"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5" name="небо"/>
          <p:cNvSpPr/>
          <p:nvPr/>
        </p:nvSpPr>
        <p:spPr bwMode="white"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6" name="вода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вода1"/>
          <p:cNvPicPr>
            <a:picLocks noChangeAspect="1"/>
          </p:cNvPicPr>
          <p:nvPr/>
        </p:nvPicPr>
        <p:blipFill rotWithShape="1"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rtlCol="0" anchor="b">
            <a:noAutofit/>
          </a:bodyPr>
          <a:lstStyle>
            <a:lvl1pPr algn="ctr">
              <a:defRPr sz="60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87CFDF-C653-4754-98E6-9F6D9C892D05}" type="datetime1">
              <a:rPr lang="ru-RU" smtClean="0"/>
              <a:t>02.03.2025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0C1876-9168-4A26-8D0C-790FE7DECDCD}" type="datetime1">
              <a:rPr lang="ru-RU" smtClean="0"/>
              <a:t>02.03.2025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DAC16B9-6AD0-4B72-B83A-EEBE77B04080}" type="datetime1">
              <a:rPr lang="ru-RU" smtClean="0"/>
              <a:t>02.03.2025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ебо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rtlCol="0" anchor="b">
            <a:normAutofit/>
          </a:bodyPr>
          <a:lstStyle>
            <a:lvl1pPr algn="ctr">
              <a:defRPr sz="6000" b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1878EB-3D3D-45B1-902F-BBFD6D84A71A}" type="datetime1">
              <a:rPr lang="ru-RU" smtClean="0"/>
              <a:t>02.03.2025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DA697B-2EAA-44F6-AC1B-9FFFDB4913AA}" type="datetime1">
              <a:rPr lang="ru-RU" smtClean="0"/>
              <a:t>02.03.2025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8FBC0B-9D1F-47A4-AB54-B5A29B750DEC}" type="datetime1">
              <a:rPr lang="ru-RU" smtClean="0"/>
              <a:t>02.03.2025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E3F9762-4988-46DF-B407-1D6F983FD222}" type="datetime1">
              <a:rPr lang="ru-RU" smtClean="0"/>
              <a:t>02.03.2025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ебо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 rtl="0"/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CB11BE-8814-4403-B2D8-CFC8D5D61B51}" type="datetime1">
              <a:rPr lang="ru-RU" smtClean="0"/>
              <a:t>02.03.2025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rtlCol="0" anchor="b">
            <a:normAutofit/>
          </a:bodyPr>
          <a:lstStyle>
            <a:lvl1pPr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53F184-FFFE-42EC-8EDA-51D9CD1A405B}" type="datetime1">
              <a:rPr lang="ru-RU" smtClean="0"/>
              <a:t>02.03.2025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7EA49B-CCF9-48A6-887A-A55AE8A49A03}" type="datetime1">
              <a:rPr lang="ru-RU" smtClean="0"/>
              <a:t>02.03.2025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ебо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 rtl="0"/>
            <a:endParaRPr lang="ru-RU" dirty="0"/>
          </a:p>
        </p:txBody>
      </p:sp>
      <p:sp>
        <p:nvSpPr>
          <p:cNvPr id="8" name="вода3"/>
          <p:cNvSpPr/>
          <p:nvPr/>
        </p:nvSpPr>
        <p:spPr bwMode="gray"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9" name="вода2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white"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вода1"/>
          <p:cNvPicPr>
            <a:picLocks noChangeAspect="1"/>
          </p:cNvPicPr>
          <p:nvPr/>
        </p:nvPicPr>
        <p:blipFill rotWithShape="1">
          <a:blip r:embed="rId1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fld id="{FD5C8BE9-0404-49B6-80C8-97167A2D586E}" type="datetime1">
              <a:rPr lang="ru-RU" smtClean="0"/>
              <a:t>02.03.2025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8pPr>
      <a:lvl9pPr marL="2240280" indent="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None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dirty="0"/>
              <a:t>Морские глубины и их обитатели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390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5D01A3-A1A0-459E-B462-C55C1C14C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Рыба камень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35F445-D782-43BD-801D-7673B4A9185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dirty="0"/>
              <a:t>У этой рыбы большая голова в верхней части которой  расположены небольшие глаза и рот. Вместо чешуи кожа рыбы покрыта буграми, похожими на поверхность камня. А еще эти бугорки похожи на бородавки, поэтому второе имя этой рыбы бородавчатка. Цвет рыбы бывает от зеленого до буро коричневого и помогает прятаться ей среди камней, она мало двигается, поэтому её можно спутать с настоящим камнем. </a:t>
            </a:r>
          </a:p>
          <a:p>
            <a:pPr marL="45720" indent="0">
              <a:buNone/>
            </a:pPr>
            <a:r>
              <a:rPr lang="ru-RU" dirty="0"/>
              <a:t>Рыба камень одна из самых ядовитых рыб в мире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4011E15-43BF-48FE-BFEE-D756FC248CA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057" y="1345716"/>
            <a:ext cx="5347381" cy="4014648"/>
          </a:xfrm>
        </p:spPr>
      </p:pic>
    </p:spTree>
    <p:extLst>
      <p:ext uri="{BB962C8B-B14F-4D97-AF65-F5344CB8AC3E}">
        <p14:creationId xmlns:p14="http://schemas.microsoft.com/office/powerpoint/2010/main" val="168818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F405B9-69B9-4609-8B49-9152250DF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Кабуба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5CAA49-F86B-41B6-BF99-5EDD5FC289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dirty="0"/>
              <a:t>Эту рыбку легко узнать, из за её окраски, и верхнего плавник. Еще этот плавник называют вымпелом, потому что он очень похож на  длинный узкий флаг.</a:t>
            </a:r>
          </a:p>
          <a:p>
            <a:pPr marL="45720" indent="0">
              <a:buNone/>
            </a:pPr>
            <a:r>
              <a:rPr lang="ru-RU" dirty="0" err="1"/>
              <a:t>Кабуба</a:t>
            </a:r>
            <a:r>
              <a:rPr lang="ru-RU" dirty="0"/>
              <a:t> обитатель коралловых рифов, питается она планктоном , во рту у нее много мелких зубчиков похожих на щетину с помощью которых она отфильтровывает пищу, так что у нее есть еще одно имя вымпельный щетинозуб. Благодаря своей яркой окраске и красоте, эту рыбку часто содержат в аквариумах. В аквариуме эту рыбку можно даже приручить, и она будет кушать корм с рук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FE07E00-0D4F-4708-8BBD-E971775FB8F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238" y="1572768"/>
            <a:ext cx="5083382" cy="3695918"/>
          </a:xfrm>
        </p:spPr>
      </p:pic>
    </p:spTree>
    <p:extLst>
      <p:ext uri="{BB962C8B-B14F-4D97-AF65-F5344CB8AC3E}">
        <p14:creationId xmlns:p14="http://schemas.microsoft.com/office/powerpoint/2010/main" val="31076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FE9A8-C8C7-4A2A-AE57-7C50072E8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Скат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931868-36BC-4A94-B82C-809962759D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1" y="707571"/>
            <a:ext cx="5050970" cy="5007429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dirty="0"/>
              <a:t>Скат очень необычная рыба, похожая на птицу в полете. У него приплюснутое тело с массивными грудными плавниками похожими на крылья, у ската есть хвост он острый и длинный. У некоторых скатов, на кончике хвоста находится ядовитое жало. Скелет этой рыбы состоит из хрящей, в отличии от костей, хрящи более мягкие и гибкие. Глаза находятся у ската на верхней части тела. У ската есть электрические органы, это специальные рецепторы с помощью которых он чувствует проплывающих мимо рыб. Он использует электричество и для охоты. Он может парализовать добычу электрическим импульсом, хотя бывают и совершенно безобидные скаты. Которые питаются только планктоном, и не вырабатывают электричество такие скаты умеют выпрыгивать из воды и красиво пролетать над ней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B7CDD18-AA02-43C9-817F-8CD9DC2473A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543" y="1353312"/>
            <a:ext cx="5721287" cy="3815195"/>
          </a:xfrm>
        </p:spPr>
      </p:pic>
    </p:spTree>
    <p:extLst>
      <p:ext uri="{BB962C8B-B14F-4D97-AF65-F5344CB8AC3E}">
        <p14:creationId xmlns:p14="http://schemas.microsoft.com/office/powerpoint/2010/main" val="136004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2F1CD-4B95-48CB-9CA6-B61099FBF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3" y="914400"/>
            <a:ext cx="9601252" cy="3061647"/>
          </a:xfrm>
        </p:spPr>
        <p:txBody>
          <a:bodyPr>
            <a:normAutofit fontScale="90000"/>
          </a:bodyPr>
          <a:lstStyle/>
          <a:p>
            <a:r>
              <a:rPr lang="ru-RU" dirty="0"/>
              <a:t>Морское дно завораживает! Куда ни бросишь взгляд, чудеса и тайны на каждом шагу!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A7FCC6-CA01-4538-A83A-37782B616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40870" y="5347647"/>
            <a:ext cx="9601200" cy="1436914"/>
          </a:xfrm>
        </p:spPr>
        <p:txBody>
          <a:bodyPr>
            <a:normAutofit/>
          </a:bodyPr>
          <a:lstStyle/>
          <a:p>
            <a:r>
              <a:rPr lang="ru-RU" sz="2800" dirty="0"/>
              <a:t>Спасибо за внимание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6234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Цели и задачи: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45720" indent="0" algn="l">
              <a:buNone/>
            </a:pPr>
            <a:r>
              <a:rPr lang="ru-RU" b="1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Цель: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Open Sans" panose="020B0604020202020204" pitchFamily="34" charset="0"/>
              </a:rPr>
              <a:t>продолжать знакомить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 детей с морскими обитателями</a:t>
            </a:r>
          </a:p>
          <a:p>
            <a:pPr marL="45720" indent="0" algn="l">
              <a:buNone/>
            </a:pPr>
            <a:r>
              <a:rPr lang="ru-RU" b="1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Задачи:</a:t>
            </a:r>
            <a:endParaRPr lang="ru-RU" b="0" i="0" dirty="0">
              <a:solidFill>
                <a:srgbClr val="000000"/>
              </a:solidFill>
              <a:effectLst/>
              <a:latin typeface="Open Sans" panose="020B0604020202020204" pitchFamily="34" charset="0"/>
            </a:endParaRPr>
          </a:p>
          <a:p>
            <a:pPr marL="45720" indent="0">
              <a:buNone/>
            </a:pPr>
            <a:r>
              <a:rPr lang="ru-RU" b="0" i="0" u="sng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Образовательные: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Продолжать знакомить детей с морскими </a:t>
            </a:r>
            <a:r>
              <a:rPr lang="ru-RU" dirty="0">
                <a:solidFill>
                  <a:srgbClr val="000000"/>
                </a:solidFill>
                <a:latin typeface="Open Sans" panose="020B0604020202020204" pitchFamily="34" charset="0"/>
              </a:rPr>
              <a:t>обитателями, расширять словарный запас детей о подводном мире, его обитателях</a:t>
            </a:r>
            <a:endParaRPr lang="ru-RU" b="0" i="0" dirty="0">
              <a:solidFill>
                <a:srgbClr val="000000"/>
              </a:solidFill>
              <a:effectLst/>
              <a:latin typeface="Open Sans" panose="020B0604020202020204" pitchFamily="34" charset="0"/>
            </a:endParaRPr>
          </a:p>
          <a:p>
            <a:pPr marL="45720" indent="0" algn="l">
              <a:buNone/>
            </a:pPr>
            <a:r>
              <a:rPr lang="ru-RU" b="0" i="0" u="sng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Развивающие: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Развивать логическое мышление, развивать эстетическое восприятие окружающего мира, способность видеть красивое.</a:t>
            </a:r>
          </a:p>
          <a:p>
            <a:pPr marL="45720" indent="0" algn="l">
              <a:buNone/>
            </a:pPr>
            <a:r>
              <a:rPr lang="ru-RU" b="0" i="0" u="sng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Воспитательные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: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воспитывать дружелюбные отношения и интерес к обитателям морских глубин </a:t>
            </a:r>
          </a:p>
        </p:txBody>
      </p:sp>
    </p:spTree>
    <p:extLst>
      <p:ext uri="{BB962C8B-B14F-4D97-AF65-F5344CB8AC3E}">
        <p14:creationId xmlns:p14="http://schemas.microsoft.com/office/powerpoint/2010/main" val="332745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Рыба «Клоун»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2DFB49-F4CC-4E02-A60B-1141CF023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17267" y="1185333"/>
            <a:ext cx="4813829" cy="4310211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dirty="0"/>
              <a:t>В прозрачных водах коралловых рифов обитает красочная рыба, с очень необычным забавным названием рыба клоун. Эта рыбка хорошо знакома детям, благодаря тому что она была главным героем в мультфильме «Немо». А все ученые называют эту рыбку </a:t>
            </a:r>
            <a:r>
              <a:rPr lang="ru-RU" dirty="0" err="1"/>
              <a:t>Амфиприон</a:t>
            </a:r>
            <a:r>
              <a:rPr lang="ru-RU" dirty="0"/>
              <a:t>. Окрашена рыбка в ярко оранжевый, или темно синий цвет. </a:t>
            </a:r>
          </a:p>
          <a:p>
            <a:pPr marL="45720" indent="0">
              <a:buNone/>
            </a:pPr>
            <a:r>
              <a:rPr lang="ru-RU" dirty="0"/>
              <a:t>Своим домиком рыба выбирает растения актинии. Они очень ядовитые. Но рыбка клоун научилась вырабатывать специальное вещество которое покрывает ее тело, и актинии ей не опасны. Рыба клоун заботиться об актинии – чистит её, и вентилирует воду.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EDD938F0-1CBF-4B80-B861-BFD0AF9F368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805" y="1490132"/>
            <a:ext cx="5874670" cy="4224867"/>
          </a:xfrm>
        </p:spPr>
      </p:pic>
    </p:spTree>
    <p:extLst>
      <p:ext uri="{BB962C8B-B14F-4D97-AF65-F5344CB8AC3E}">
        <p14:creationId xmlns:p14="http://schemas.microsoft.com/office/powerpoint/2010/main" val="257868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77A580-A5AC-4959-86FA-1A945E7BC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Рыба «Зебра»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1EC293-17CB-41CE-92DA-3D8570F12C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6613" y="572611"/>
            <a:ext cx="5038834" cy="5210122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dirty="0"/>
              <a:t>Рыбка живет в тропических водах, у неё очень яркая окраска, из за этого ее называют рыбой зеброй. Украшают ее тело красивые веерообразные плавники, поэтому ее еще называют рыбкой - крылаткой. Это бесстрашная хищная рыба, которая может нападать на добычу почти такого же размера как она сама, по этому у нее появилось и третье имя рыба - лев. </a:t>
            </a:r>
          </a:p>
          <a:p>
            <a:pPr marL="45720" indent="0">
              <a:buNone/>
            </a:pPr>
            <a:r>
              <a:rPr lang="ru-RU" dirty="0"/>
              <a:t>Она любит долго находится на одном месте без движений, выставив в разные стороны свои колючие плавники, которые колыхаются в воде словно пучок водорослей. На концах плавников находятся ядовитые иглы, их укол может быть смертелен  даже для человека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042CCC2-EA60-4982-A87A-D59674C6332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013" y="1572768"/>
            <a:ext cx="5038835" cy="3597243"/>
          </a:xfrm>
        </p:spPr>
      </p:pic>
    </p:spTree>
    <p:extLst>
      <p:ext uri="{BB962C8B-B14F-4D97-AF65-F5344CB8AC3E}">
        <p14:creationId xmlns:p14="http://schemas.microsoft.com/office/powerpoint/2010/main" val="404548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37F6BE-3445-400D-AFE1-2EBB905EF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Рыба «Пила»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031CC0-6377-4A40-AC73-9C59283014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80" y="1353312"/>
            <a:ext cx="4846320" cy="4361688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Рыба пила – это скат с необычным рылом в форме длинной пилы с острыми зубчиками. </a:t>
            </a:r>
          </a:p>
          <a:p>
            <a:pPr marL="45720" indent="0">
              <a:buNone/>
            </a:pPr>
            <a:r>
              <a:rPr lang="ru-RU" dirty="0"/>
              <a:t>С помощью своей пилы, она не только ловит добычу, бьет и ранит , но и  находит, потому что пила как антенна, а еще она пилой роет дно чтобы найти моллюсков. И защищается от врагов.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57959215-AEF6-4A20-9E7A-5C551CE333F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874" y="1413933"/>
            <a:ext cx="5259564" cy="3944673"/>
          </a:xfrm>
        </p:spPr>
      </p:pic>
    </p:spTree>
    <p:extLst>
      <p:ext uri="{BB962C8B-B14F-4D97-AF65-F5344CB8AC3E}">
        <p14:creationId xmlns:p14="http://schemas.microsoft.com/office/powerpoint/2010/main" val="225115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0D68F6-2D0A-4360-97C7-ED60A5A3A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Рыба «Мурена»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FA48A9-D305-401F-A8C2-FD37F922DA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79" y="1058333"/>
            <a:ext cx="5235787" cy="4656667"/>
          </a:xfrm>
        </p:spPr>
        <p:txBody>
          <a:bodyPr>
            <a:normAutofit/>
          </a:bodyPr>
          <a:lstStyle/>
          <a:p>
            <a:pPr marL="45720" indent="0">
              <a:spcBef>
                <a:spcPts val="0"/>
              </a:spcBef>
              <a:buNone/>
            </a:pPr>
            <a:r>
              <a:rPr lang="ru-RU" dirty="0"/>
              <a:t>Хоть и похожа на змею, мурена это рыба, кожа у нее без чешуи и покрыта ядовитой слизью, в длину мурена может достигать даже двух метров, зрение у нее очень плохое, и охотиться она по запаху.</a:t>
            </a:r>
          </a:p>
          <a:p>
            <a:pPr marL="45720" indent="0">
              <a:buNone/>
            </a:pPr>
            <a:r>
              <a:rPr lang="ru-RU" dirty="0"/>
              <a:t> Живет мурена на дне, прячась среди подводных камней, и стремительно набрасывается на проплывающую мимо добычу. </a:t>
            </a:r>
          </a:p>
          <a:p>
            <a:pPr marL="45720" indent="0">
              <a:buNone/>
            </a:pPr>
            <a:r>
              <a:rPr lang="ru-RU" dirty="0"/>
              <a:t>В пасти у нее острые зубы, которыми она может разорвать свою добычу на мелкие кусочки. Цвет кожи у нее бывает разный: коричневый, зеленый, желтый, пятнистый или полосатый.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196719D-3ECE-4CB2-B2CC-4008DD4843F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350" y="1353312"/>
            <a:ext cx="5442088" cy="3950049"/>
          </a:xfrm>
        </p:spPr>
      </p:pic>
    </p:spTree>
    <p:extLst>
      <p:ext uri="{BB962C8B-B14F-4D97-AF65-F5344CB8AC3E}">
        <p14:creationId xmlns:p14="http://schemas.microsoft.com/office/powerpoint/2010/main" val="59074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B23297-1135-49F2-A249-6C84B9AE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Акула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3F4696-259F-4416-AF3B-78DEF94ADD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563" y="681135"/>
            <a:ext cx="4918171" cy="5033865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dirty="0"/>
              <a:t>Самая известная рыба, у акулы длинное вытянутое тело, и мощный хвостовой плавник, кожа  акулы покрыта твердой чешуёй. Большинство акул хищники. В огромной страшной пасти сплошными рядами расположены острые зубы, которые постоянно сменяются новыми, на протяжении всей жизни. </a:t>
            </a:r>
          </a:p>
          <a:p>
            <a:pPr marL="45720" indent="0">
              <a:buNone/>
            </a:pPr>
            <a:r>
              <a:rPr lang="ru-RU" dirty="0"/>
              <a:t>У акулы очень развито обоняние, что позволяет ей по запаху чувствовать свою добычу на огромном расстоянии, еще акулы  хорошо слышат, а зрение у них в несколько раз лучше чем у человека. </a:t>
            </a:r>
          </a:p>
          <a:p>
            <a:pPr marL="45720" indent="0">
              <a:buNone/>
            </a:pPr>
            <a:r>
              <a:rPr lang="ru-RU" dirty="0"/>
              <a:t>Акулы очень быстро плавают, они всегда находятся в движении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5DDDCE6-E6F3-48FA-B096-CE784BB3001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629" y="1483567"/>
            <a:ext cx="5526809" cy="3684539"/>
          </a:xfrm>
        </p:spPr>
      </p:pic>
    </p:spTree>
    <p:extLst>
      <p:ext uri="{BB962C8B-B14F-4D97-AF65-F5344CB8AC3E}">
        <p14:creationId xmlns:p14="http://schemas.microsoft.com/office/powerpoint/2010/main" val="252173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4D6CC5-2722-40C7-A417-EAFBC699B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Морской конёк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52A8F9-0F15-4E4F-9267-6536C5E110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0253" y="1110343"/>
            <a:ext cx="4860627" cy="4604657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dirty="0"/>
              <a:t>Очень необычная небольшая морская рыбка, она покрыта не чешуёй а жестким костным панцирем. Морской конёк всегда плавает вертикально, головой он может двигать только вверх и вниз. Зато глаза у него вертятся так, что одновременно могут смотреть в разные стороны. У морских коньков нет зубов, они просто втягивают еду вместе с водой. У папы конька на животе есть кармашек, в которую мама откладывает икринки, а папа конек заботиться о них. Поэтому маленькие морского конька  появляются именно у папы рыбки в кармашке. Детки коньки всегда плавают </a:t>
            </a:r>
            <a:r>
              <a:rPr lang="ru-RU" dirty="0" err="1"/>
              <a:t>вблези</a:t>
            </a:r>
            <a:r>
              <a:rPr lang="ru-RU" dirty="0"/>
              <a:t> папы, и в случае опасности прячутся обратно к папе в кармашек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162CEE0-729E-43EE-81A3-26EDD86D24E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38" y="1357789"/>
            <a:ext cx="4357211" cy="4357211"/>
          </a:xfrm>
        </p:spPr>
      </p:pic>
    </p:spTree>
    <p:extLst>
      <p:ext uri="{BB962C8B-B14F-4D97-AF65-F5344CB8AC3E}">
        <p14:creationId xmlns:p14="http://schemas.microsoft.com/office/powerpoint/2010/main" val="5047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A10147-9E17-4485-B4FD-E12BBD16A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Морской дракончик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98256A-A143-4021-984B-C0F834183C4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" indent="0">
              <a:buNone/>
            </a:pPr>
            <a:r>
              <a:rPr lang="ru-RU" dirty="0"/>
              <a:t>Травяной морской дракончик родственник морского конька, его еще называют конёк тряпичник, его тело покрыто отростками похожими на водоросли, это не плавники. Настоящие плавники у этой рыбки прозрачные и  почти не видны. Плавает морской дракончик очень медленно, зубов у него нет, маленькие мальки прячутся под хвостом у папы дракончика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39E09F46-53BE-40F9-8BDF-2C670ACB81E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961" y="1411485"/>
            <a:ext cx="5380038" cy="4035029"/>
          </a:xfrm>
        </p:spPr>
      </p:pic>
    </p:spTree>
    <p:extLst>
      <p:ext uri="{BB962C8B-B14F-4D97-AF65-F5344CB8AC3E}">
        <p14:creationId xmlns:p14="http://schemas.microsoft.com/office/powerpoint/2010/main" val="326610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Океан 16 x 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8758_TF02895256.potx" id="{0D5CB4BB-E234-43FC-8270-85436C57C46F}" vid="{643B7369-305E-44FF-9288-DDF9D042A565}"/>
    </a:ext>
  </a:extLst>
</a:theme>
</file>

<file path=ppt/theme/theme2.xml><?xml version="1.0" encoding="utf-8"?>
<a:theme xmlns:a="http://schemas.openxmlformats.org/drawingml/2006/main" name="Тема Offic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в оформлении морских волн (широкоэкранный формат)</Template>
  <TotalTime>222</TotalTime>
  <Words>1021</Words>
  <Application>Microsoft Office PowerPoint</Application>
  <PresentationFormat>Широкоэкранный</PresentationFormat>
  <Paragraphs>44</Paragraphs>
  <Slides>13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Georgia</vt:lpstr>
      <vt:lpstr>Open Sans</vt:lpstr>
      <vt:lpstr>Океан 16 x 9</vt:lpstr>
      <vt:lpstr>Морские глубины и их обитатели</vt:lpstr>
      <vt:lpstr>Цели и задачи:</vt:lpstr>
      <vt:lpstr>Рыба «Клоун»</vt:lpstr>
      <vt:lpstr>Рыба «Зебра»</vt:lpstr>
      <vt:lpstr>Рыба «Пила»</vt:lpstr>
      <vt:lpstr>Рыба «Мурена»</vt:lpstr>
      <vt:lpstr>Акула</vt:lpstr>
      <vt:lpstr>Морской конёк</vt:lpstr>
      <vt:lpstr>Морской дракончик</vt:lpstr>
      <vt:lpstr>Рыба камень</vt:lpstr>
      <vt:lpstr>Кабуба</vt:lpstr>
      <vt:lpstr>Скат</vt:lpstr>
      <vt:lpstr>Морское дно завораживает! Куда ни бросишь взгляд, чудеса и тайны на каждом шагу!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Морские глубины и их обитатели</dc:title>
  <dc:creator>ZolotarevaKsenia95@yandex.ru</dc:creator>
  <cp:lastModifiedBy>User</cp:lastModifiedBy>
  <cp:revision>4</cp:revision>
  <dcterms:created xsi:type="dcterms:W3CDTF">2021-08-12T10:45:05Z</dcterms:created>
  <dcterms:modified xsi:type="dcterms:W3CDTF">2025-03-02T09:37:59Z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